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0"/>
  </p:notesMasterIdLst>
  <p:handoutMasterIdLst>
    <p:handoutMasterId r:id="rId11"/>
  </p:handoutMasterIdLst>
  <p:sldIdLst>
    <p:sldId id="256" r:id="rId5"/>
    <p:sldId id="258" r:id="rId6"/>
    <p:sldId id="260" r:id="rId7"/>
    <p:sldId id="261" r:id="rId8"/>
    <p:sldId id="257" r:id="rId9"/>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91395D-D316-4E0D-83E3-E94229A49E93}" v="1" dt="2023-07-10T18:18:58.807"/>
    <p1510:client id="{F1572DBD-5C9F-2573-30A0-3D1FDD8C648E}" v="707" dt="2023-10-11T23:42:55.533"/>
  </p1510:revLst>
</p1510:revInfo>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5274" autoAdjust="0"/>
  </p:normalViewPr>
  <p:slideViewPr>
    <p:cSldViewPr>
      <p:cViewPr varScale="1">
        <p:scale>
          <a:sx n="102" d="100"/>
          <a:sy n="102" d="100"/>
        </p:scale>
        <p:origin x="200" y="744"/>
      </p:cViewPr>
      <p:guideLst>
        <p:guide pos="3839"/>
        <p:guide orient="horz" pos="2160"/>
      </p:guideLst>
    </p:cSldViewPr>
  </p:slideViewPr>
  <p:notesTextViewPr>
    <p:cViewPr>
      <p:scale>
        <a:sx n="1" d="1"/>
        <a:sy n="1" d="1"/>
      </p:scale>
      <p:origin x="0" y="0"/>
    </p:cViewPr>
  </p:notesTextViewPr>
  <p:notesViewPr>
    <p:cSldViewPr showGuides="1">
      <p:cViewPr varScale="1">
        <p:scale>
          <a:sx n="52" d="100"/>
          <a:sy n="52" d="100"/>
        </p:scale>
        <p:origin x="2664" y="3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10/16/23</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10/16/23</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grpSp>
        <p:nvGrpSpPr>
          <p:cNvPr id="256" name="line"/>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Tree>
    <p:extLst>
      <p:ext uri="{BB962C8B-B14F-4D97-AF65-F5344CB8AC3E}">
        <p14:creationId xmlns:p14="http://schemas.microsoft.com/office/powerpoint/2010/main" val="1068651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line"/>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smtClean="0"/>
              <a:t>10/16/23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3010309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line"/>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Vertical Title 1"/>
          <p:cNvSpPr>
            <a:spLocks noGrp="1"/>
          </p:cNvSpPr>
          <p:nvPr>
            <p:ph type="title" orient="vert"/>
          </p:nvPr>
        </p:nvSpPr>
        <p:spPr>
          <a:xfrm>
            <a:off x="10361612" y="274639"/>
            <a:ext cx="1371600" cy="5901747"/>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608012" y="277813"/>
            <a:ext cx="9144001" cy="5898573"/>
          </a:xfrm>
        </p:spPr>
        <p:txBody>
          <a:bodyPr vert="eaVert"/>
          <a:lstStyle>
            <a:lvl5pPr>
              <a:defRPr/>
            </a:lvl5pPr>
            <a:lvl6pPr>
              <a:defRPr/>
            </a:lvl6pPr>
            <a:lvl7pPr>
              <a:defRPr/>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smtClean="0"/>
              <a:t>10/16/23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2927647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67" name="line"/>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smtClean="0"/>
              <a:t>10/16/23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4044871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255" name="line"/>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a:t>Click to edit Master title style</a:t>
            </a:r>
            <a:endParaRPr/>
          </a:p>
        </p:txBody>
      </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smtClean="0"/>
              <a:t>10/16/23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871008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58" name="line"/>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9AFE8FB1-0A7A-443E-AAF7-31D4FA1AA312}" type="datetimeFigureOut">
              <a:rPr lang="en-US" smtClean="0"/>
              <a:t>10/16/23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1868265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60" name="line"/>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9AFE8FB1-0A7A-443E-AAF7-31D4FA1AA312}" type="datetimeFigureOut">
              <a:rPr lang="en-US" smtClean="0"/>
              <a:t>10/16/23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2675428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6" name="line"/>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9AFE8FB1-0A7A-443E-AAF7-31D4FA1AA312}" type="datetimeFigureOut">
              <a:rPr lang="en-US" smtClean="0"/>
              <a:t>10/16/23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1890875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smtClean="0"/>
              <a:t>10/16/23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2613432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615" name="frame"/>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smtClean="0"/>
              <a:t>10/16/23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2461699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614" name="frame"/>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3" name="Picture Placeholder 2"/>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smtClean="0"/>
              <a:t>10/16/23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2819491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9AFE8FB1-0A7A-443E-AAF7-31D4FA1AA312}" type="datetimeFigureOut">
              <a:rPr lang="en-US" smtClean="0"/>
              <a:pPr/>
              <a:t>10/16/23</a:t>
            </a:fld>
            <a:endParaRPr lang="en-US"/>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25BA54BD-C84D-46CE-8B72-31BFB26ABA43}" type="slidenum">
              <a:rPr lang="en-US" smtClean="0"/>
              <a:pPr/>
              <a:t>‹#›</a:t>
            </a:fld>
            <a:endParaRPr lang="en-US"/>
          </a:p>
        </p:txBody>
      </p:sp>
    </p:spTree>
    <p:extLst>
      <p:ext uri="{BB962C8B-B14F-4D97-AF65-F5344CB8AC3E}">
        <p14:creationId xmlns:p14="http://schemas.microsoft.com/office/powerpoint/2010/main" val="2718059455"/>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2160" userDrawn="1">
          <p15:clr>
            <a:srgbClr val="F26B43"/>
          </p15:clr>
        </p15:guide>
        <p15:guide id="4"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3" y="1905000"/>
            <a:ext cx="9144000" cy="2667000"/>
          </a:xfrm>
        </p:spPr>
        <p:txBody>
          <a:bodyPr anchor="b">
            <a:normAutofit/>
          </a:bodyPr>
          <a:lstStyle/>
          <a:p>
            <a:r>
              <a:rPr lang="en-US" sz="4800" dirty="0"/>
              <a:t>The Bank Robbery</a:t>
            </a:r>
          </a:p>
        </p:txBody>
      </p:sp>
      <p:sp>
        <p:nvSpPr>
          <p:cNvPr id="3" name="Subtitle 2"/>
          <p:cNvSpPr>
            <a:spLocks noGrp="1"/>
          </p:cNvSpPr>
          <p:nvPr>
            <p:ph type="body" idx="1"/>
          </p:nvPr>
        </p:nvSpPr>
        <p:spPr>
          <a:xfrm>
            <a:off x="1522413" y="5102525"/>
            <a:ext cx="9143999" cy="1069675"/>
          </a:xfrm>
        </p:spPr>
        <p:txBody>
          <a:bodyPr vert="horz" lIns="91440" tIns="45720" rIns="91440" bIns="45720" rtlCol="0" anchor="t">
            <a:normAutofit/>
          </a:bodyPr>
          <a:lstStyle/>
          <a:p>
            <a:pPr>
              <a:spcAft>
                <a:spcPts val="600"/>
              </a:spcAft>
            </a:pPr>
            <a:r>
              <a:rPr lang="en-US"/>
              <a:t>Responsibility</a:t>
            </a:r>
          </a:p>
        </p:txBody>
      </p:sp>
      <p:pic>
        <p:nvPicPr>
          <p:cNvPr id="4" name="Picture 3" descr="stealing money clipart - Clipground">
            <a:extLst>
              <a:ext uri="{FF2B5EF4-FFF2-40B4-BE49-F238E27FC236}">
                <a16:creationId xmlns:a16="http://schemas.microsoft.com/office/drawing/2014/main" id="{D4B9A2F7-B1FB-E996-2372-26B672040C65}"/>
              </a:ext>
            </a:extLst>
          </p:cNvPr>
          <p:cNvPicPr>
            <a:picLocks noChangeAspect="1"/>
          </p:cNvPicPr>
          <p:nvPr/>
        </p:nvPicPr>
        <p:blipFill>
          <a:blip r:embed="rId2"/>
          <a:stretch>
            <a:fillRect/>
          </a:stretch>
        </p:blipFill>
        <p:spPr>
          <a:xfrm>
            <a:off x="7157588" y="823785"/>
            <a:ext cx="3335323" cy="3859105"/>
          </a:xfrm>
          <a:prstGeom prst="rect">
            <a:avLst/>
          </a:prstGeom>
        </p:spPr>
      </p:pic>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45B4F282-0EE7-D301-6D64-981715E28BD9}"/>
              </a:ext>
            </a:extLst>
          </p:cNvPr>
          <p:cNvSpPr>
            <a:spLocks noGrp="1"/>
          </p:cNvSpPr>
          <p:nvPr>
            <p:ph type="title"/>
          </p:nvPr>
        </p:nvSpPr>
        <p:spPr>
          <a:xfrm>
            <a:off x="1522414" y="274638"/>
            <a:ext cx="9143998" cy="1020762"/>
          </a:xfrm>
        </p:spPr>
        <p:txBody>
          <a:bodyPr anchor="b">
            <a:normAutofit/>
          </a:bodyPr>
          <a:lstStyle/>
          <a:p>
            <a:r>
              <a:rPr lang="en-US" dirty="0"/>
              <a:t>         </a:t>
            </a:r>
            <a:r>
              <a:rPr lang="en-US" sz="3600" dirty="0"/>
              <a:t> Activity Prep</a:t>
            </a:r>
          </a:p>
        </p:txBody>
      </p:sp>
      <p:sp>
        <p:nvSpPr>
          <p:cNvPr id="21" name="Content Placeholder 2">
            <a:extLst>
              <a:ext uri="{FF2B5EF4-FFF2-40B4-BE49-F238E27FC236}">
                <a16:creationId xmlns:a16="http://schemas.microsoft.com/office/drawing/2014/main" id="{FDF800D4-8920-B3B5-D1BC-4A41725CDBD9}"/>
              </a:ext>
            </a:extLst>
          </p:cNvPr>
          <p:cNvSpPr>
            <a:spLocks noGrp="1"/>
          </p:cNvSpPr>
          <p:nvPr>
            <p:ph idx="1"/>
          </p:nvPr>
        </p:nvSpPr>
        <p:spPr>
          <a:xfrm>
            <a:off x="1522414" y="1905000"/>
            <a:ext cx="9144000" cy="4267200"/>
          </a:xfrm>
        </p:spPr>
        <p:txBody>
          <a:bodyPr vert="horz" lIns="91440" tIns="45720" rIns="91440" bIns="45720" rtlCol="0" anchor="t">
            <a:normAutofit/>
          </a:bodyPr>
          <a:lstStyle/>
          <a:p>
            <a:pPr>
              <a:buChar char="•"/>
            </a:pPr>
            <a:r>
              <a:rPr lang="en-US" sz="4000" dirty="0"/>
              <a:t>Put kids in groups of 4 or 5</a:t>
            </a:r>
          </a:p>
          <a:p>
            <a:pPr>
              <a:buChar char="•"/>
            </a:pPr>
            <a:r>
              <a:rPr lang="en-US" sz="4000" dirty="0"/>
              <a:t>Each group is given a stack of clues.</a:t>
            </a:r>
          </a:p>
          <a:p>
            <a:pPr>
              <a:buChar char="•"/>
            </a:pPr>
            <a:r>
              <a:rPr lang="en-US" sz="4000" dirty="0"/>
              <a:t>Each group needs a piece of paper and a pencil.</a:t>
            </a:r>
          </a:p>
          <a:p>
            <a:pPr>
              <a:buChar char="•"/>
            </a:pPr>
            <a:endParaRPr lang="en-US" sz="4000" dirty="0"/>
          </a:p>
        </p:txBody>
      </p:sp>
    </p:spTree>
    <p:extLst>
      <p:ext uri="{BB962C8B-B14F-4D97-AF65-F5344CB8AC3E}">
        <p14:creationId xmlns:p14="http://schemas.microsoft.com/office/powerpoint/2010/main" val="3847750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a:extLst>
              <a:ext uri="{FF2B5EF4-FFF2-40B4-BE49-F238E27FC236}">
                <a16:creationId xmlns:a16="http://schemas.microsoft.com/office/drawing/2014/main" id="{C118A7AD-5F5B-1C46-896A-491DDC491A9A}"/>
              </a:ext>
            </a:extLst>
          </p:cNvPr>
          <p:cNvSpPr>
            <a:spLocks noGrp="1"/>
          </p:cNvSpPr>
          <p:nvPr>
            <p:ph type="title"/>
          </p:nvPr>
        </p:nvSpPr>
        <p:spPr>
          <a:xfrm>
            <a:off x="1522414" y="274638"/>
            <a:ext cx="9143998" cy="1020762"/>
          </a:xfrm>
        </p:spPr>
        <p:txBody>
          <a:bodyPr/>
          <a:lstStyle/>
          <a:p>
            <a:r>
              <a:rPr lang="en-US" dirty="0"/>
              <a:t>      </a:t>
            </a:r>
            <a:r>
              <a:rPr lang="en-US" sz="3600" dirty="0"/>
              <a:t>  We need your help!</a:t>
            </a:r>
          </a:p>
        </p:txBody>
      </p:sp>
      <p:pic>
        <p:nvPicPr>
          <p:cNvPr id="7" name="Picture Placeholder 6" descr="Thief carrying bag of money with a Clip Art | k23888109 | Fotosearch">
            <a:extLst>
              <a:ext uri="{FF2B5EF4-FFF2-40B4-BE49-F238E27FC236}">
                <a16:creationId xmlns:a16="http://schemas.microsoft.com/office/drawing/2014/main" id="{273937F1-C4D4-CF14-F582-F786B907D91F}"/>
              </a:ext>
            </a:extLst>
          </p:cNvPr>
          <p:cNvPicPr>
            <a:picLocks noGrp="1" noChangeAspect="1"/>
          </p:cNvPicPr>
          <p:nvPr>
            <p:ph sz="half" idx="1"/>
          </p:nvPr>
        </p:nvPicPr>
        <p:blipFill rotWithShape="1">
          <a:blip r:embed="rId2"/>
          <a:srcRect t="6793" r="-2" b="6791"/>
          <a:stretch/>
        </p:blipFill>
        <p:spPr>
          <a:xfrm>
            <a:off x="1522413" y="1905000"/>
            <a:ext cx="4419599" cy="4267200"/>
          </a:xfrm>
          <a:noFill/>
        </p:spPr>
      </p:pic>
      <p:sp>
        <p:nvSpPr>
          <p:cNvPr id="22" name="Content Placeholder 3">
            <a:extLst>
              <a:ext uri="{FF2B5EF4-FFF2-40B4-BE49-F238E27FC236}">
                <a16:creationId xmlns:a16="http://schemas.microsoft.com/office/drawing/2014/main" id="{666C6043-0AE0-1139-1495-45F3981BA056}"/>
              </a:ext>
            </a:extLst>
          </p:cNvPr>
          <p:cNvSpPr>
            <a:spLocks noGrp="1"/>
          </p:cNvSpPr>
          <p:nvPr>
            <p:ph sz="half" idx="2"/>
          </p:nvPr>
        </p:nvSpPr>
        <p:spPr>
          <a:xfrm>
            <a:off x="6246815" y="1905000"/>
            <a:ext cx="4151467" cy="4267200"/>
          </a:xfrm>
        </p:spPr>
        <p:txBody>
          <a:bodyPr vert="horz" lIns="91440" tIns="45720" rIns="91440" bIns="45720" rtlCol="0" anchor="t">
            <a:noAutofit/>
          </a:bodyPr>
          <a:lstStyle/>
          <a:p>
            <a:r>
              <a:rPr lang="en-US" sz="3200" dirty="0"/>
              <a:t>Task: The First National Bank of Minnetonka, Minnesota, was robbed of $1,000,000. Your task is to figure out what person (s) did it using the clues provided.</a:t>
            </a:r>
          </a:p>
        </p:txBody>
      </p:sp>
    </p:spTree>
    <p:extLst>
      <p:ext uri="{BB962C8B-B14F-4D97-AF65-F5344CB8AC3E}">
        <p14:creationId xmlns:p14="http://schemas.microsoft.com/office/powerpoint/2010/main" val="4135151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609" y="274638"/>
            <a:ext cx="10104803" cy="1020762"/>
          </a:xfrm>
        </p:spPr>
        <p:txBody>
          <a:bodyPr anchor="b">
            <a:noAutofit/>
          </a:bodyPr>
          <a:lstStyle/>
          <a:p>
            <a:r>
              <a:rPr lang="en-US" sz="3600" dirty="0"/>
              <a:t>Will you be able to solve the crime?</a:t>
            </a:r>
          </a:p>
        </p:txBody>
      </p:sp>
      <p:pic>
        <p:nvPicPr>
          <p:cNvPr id="3" name="Content Placeholder 2" descr="Cartoon thief Royalty Free Vector Image - VectorStock">
            <a:extLst>
              <a:ext uri="{FF2B5EF4-FFF2-40B4-BE49-F238E27FC236}">
                <a16:creationId xmlns:a16="http://schemas.microsoft.com/office/drawing/2014/main" id="{19D985E2-F15D-B5E8-987A-7E6CD8070349}"/>
              </a:ext>
            </a:extLst>
          </p:cNvPr>
          <p:cNvPicPr>
            <a:picLocks noGrp="1" noChangeAspect="1"/>
          </p:cNvPicPr>
          <p:nvPr>
            <p:ph idx="1"/>
          </p:nvPr>
        </p:nvPicPr>
        <p:blipFill>
          <a:blip r:embed="rId2"/>
          <a:stretch>
            <a:fillRect/>
          </a:stretch>
        </p:blipFill>
        <p:spPr>
          <a:xfrm>
            <a:off x="4846503" y="1916166"/>
            <a:ext cx="5474727" cy="4161463"/>
          </a:xfrm>
        </p:spPr>
      </p:pic>
      <p:sp>
        <p:nvSpPr>
          <p:cNvPr id="9" name="Text Placeholder 3">
            <a:extLst>
              <a:ext uri="{FF2B5EF4-FFF2-40B4-BE49-F238E27FC236}">
                <a16:creationId xmlns:a16="http://schemas.microsoft.com/office/drawing/2014/main" id="{1990156F-EA98-B3FE-B234-147022DA0921}"/>
              </a:ext>
            </a:extLst>
          </p:cNvPr>
          <p:cNvSpPr>
            <a:spLocks noGrp="1"/>
          </p:cNvSpPr>
          <p:nvPr>
            <p:ph type="body" sz="half" idx="2"/>
          </p:nvPr>
        </p:nvSpPr>
        <p:spPr>
          <a:xfrm>
            <a:off x="360647" y="1921711"/>
            <a:ext cx="4106201" cy="3893646"/>
          </a:xfrm>
        </p:spPr>
        <p:txBody>
          <a:bodyPr>
            <a:noAutofit/>
          </a:bodyPr>
          <a:lstStyle/>
          <a:p>
            <a:r>
              <a:rPr lang="en-US" sz="2400" dirty="0"/>
              <a:t>You have 20 minutes!  Work with your group to find out who robbed the bank! If you put all the clues together you can solve the mystery. Anytime your group thinks they know the answer, and your group agrees, you may tell the teacher.  Remember, you need to have all the parts of the robbery correct to complete the task!</a:t>
            </a:r>
          </a:p>
        </p:txBody>
      </p:sp>
    </p:spTree>
    <p:extLst>
      <p:ext uri="{BB962C8B-B14F-4D97-AF65-F5344CB8AC3E}">
        <p14:creationId xmlns:p14="http://schemas.microsoft.com/office/powerpoint/2010/main" val="2215894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dirty="0"/>
              <a:t>Discussion Questions: </a:t>
            </a:r>
            <a:r>
              <a:rPr lang="en-US" sz="2000" dirty="0"/>
              <a:t>Please answer these questions after finding out who robbed the bank.</a:t>
            </a:r>
          </a:p>
        </p:txBody>
      </p:sp>
      <p:sp>
        <p:nvSpPr>
          <p:cNvPr id="14" name="Content Placeholder 13"/>
          <p:cNvSpPr>
            <a:spLocks noGrp="1"/>
          </p:cNvSpPr>
          <p:nvPr>
            <p:ph idx="1"/>
          </p:nvPr>
        </p:nvSpPr>
        <p:spPr>
          <a:xfrm>
            <a:off x="1522414" y="1715121"/>
            <a:ext cx="10238871" cy="4792160"/>
          </a:xfrm>
        </p:spPr>
        <p:txBody>
          <a:bodyPr vert="horz" lIns="91440" tIns="45720" rIns="91440" bIns="45720" rtlCol="0" anchor="t">
            <a:normAutofit/>
          </a:bodyPr>
          <a:lstStyle/>
          <a:p>
            <a:pPr algn="just"/>
            <a:r>
              <a:rPr lang="en-US" dirty="0">
                <a:latin typeface="Tahoma"/>
                <a:ea typeface="Tahoma"/>
                <a:cs typeface="Tahoma"/>
              </a:rPr>
              <a:t>How were decisions made in your group?</a:t>
            </a:r>
            <a:endParaRPr lang="en-US" dirty="0"/>
          </a:p>
          <a:p>
            <a:pPr algn="just"/>
            <a:r>
              <a:rPr lang="en-US" dirty="0">
                <a:latin typeface="Tahoma"/>
                <a:ea typeface="Tahoma"/>
                <a:cs typeface="Tahoma"/>
              </a:rPr>
              <a:t>Was a leader needed?</a:t>
            </a:r>
            <a:endParaRPr lang="en-US" dirty="0"/>
          </a:p>
          <a:p>
            <a:pPr algn="just"/>
            <a:r>
              <a:rPr lang="en-US" dirty="0">
                <a:latin typeface="Tahoma"/>
                <a:ea typeface="Tahoma"/>
                <a:cs typeface="Tahoma"/>
              </a:rPr>
              <a:t>Was time lost getting organized?</a:t>
            </a:r>
            <a:endParaRPr lang="en-US" dirty="0"/>
          </a:p>
          <a:p>
            <a:pPr algn="just"/>
            <a:r>
              <a:rPr lang="en-US" dirty="0">
                <a:latin typeface="Tahoma"/>
                <a:ea typeface="Tahoma"/>
                <a:cs typeface="Tahoma"/>
              </a:rPr>
              <a:t>Were attempts made to encourage the participation of all members?</a:t>
            </a:r>
            <a:endParaRPr lang="en-US" dirty="0"/>
          </a:p>
          <a:p>
            <a:pPr algn="just"/>
            <a:r>
              <a:rPr lang="en-US" dirty="0">
                <a:latin typeface="Tahoma"/>
                <a:ea typeface="Tahoma"/>
                <a:cs typeface="Tahoma"/>
              </a:rPr>
              <a:t>Did anyone monopolize the discussion?  Was this productive for the group?</a:t>
            </a:r>
            <a:endParaRPr lang="en-US" dirty="0"/>
          </a:p>
          <a:p>
            <a:pPr algn="just"/>
            <a:r>
              <a:rPr lang="en-US" dirty="0">
                <a:latin typeface="Tahoma"/>
                <a:ea typeface="Tahoma"/>
                <a:cs typeface="Tahoma"/>
              </a:rPr>
              <a:t>How did you organize the information to solve the mystery - time, person, location, </a:t>
            </a:r>
            <a:r>
              <a:rPr lang="en-US" err="1">
                <a:latin typeface="Tahoma"/>
                <a:ea typeface="Tahoma"/>
                <a:cs typeface="Tahoma"/>
              </a:rPr>
              <a:t>etc</a:t>
            </a:r>
            <a:r>
              <a:rPr lang="en-US" dirty="0">
                <a:latin typeface="Tahoma"/>
                <a:ea typeface="Tahoma"/>
                <a:cs typeface="Tahoma"/>
              </a:rPr>
              <a:t>?</a:t>
            </a:r>
            <a:endParaRPr lang="en-US" dirty="0"/>
          </a:p>
          <a:p>
            <a:pPr algn="just"/>
            <a:r>
              <a:rPr lang="en-US" dirty="0">
                <a:latin typeface="Tahoma"/>
                <a:ea typeface="Tahoma"/>
                <a:cs typeface="Tahoma"/>
              </a:rPr>
              <a:t>Could you have organized the information more efficiently?</a:t>
            </a:r>
            <a:endParaRPr lang="en-US" dirty="0"/>
          </a:p>
          <a:p>
            <a:pPr marL="0" indent="0" algn="just">
              <a:buNone/>
            </a:pPr>
            <a:endParaRPr lang="en-US">
              <a:latin typeface="Tahoma"/>
              <a:ea typeface="Tahoma"/>
              <a:cs typeface="Tahoma"/>
            </a:endParaRPr>
          </a:p>
          <a:p>
            <a:endParaRPr lang="en-US" dirty="0"/>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Custom" id="{37DB63F3-72C7-4A67-82CB-DE1EC68F0B1F}" vid="{1DDF8815-C24B-4878-AB18-C1C7DB7407AA}"/>
    </a:ext>
  </a:ext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7" ma:contentTypeDescription="Create a new document." ma:contentTypeScope="" ma:versionID="c6f9a84f66a9c8b9a21755b9ffafb945">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27df39e3e7036dff54f89ddd5805ce72"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5FC92C0-A33F-467F-A65D-AA0CE0BD2B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82B82EB-80D3-4DDB-9A53-0D22163B57B3}">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EBA52FF4-E484-4953-8434-9402E3BE0AB5}">
  <ds:schemaRefs>
    <ds:schemaRef ds:uri="http://schemas.microsoft.com/sharepoint/v3/contenttype/forms"/>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Custom</Template>
  <TotalTime>6</TotalTime>
  <Words>239</Words>
  <Application>Microsoft Macintosh PowerPoint</Application>
  <PresentationFormat>Custom</PresentationFormat>
  <Paragraphs>18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Consolas</vt:lpstr>
      <vt:lpstr>Corbel</vt:lpstr>
      <vt:lpstr>Tahoma</vt:lpstr>
      <vt:lpstr>Custom</vt:lpstr>
      <vt:lpstr>The Bank Robbery</vt:lpstr>
      <vt:lpstr>          Activity Prep</vt:lpstr>
      <vt:lpstr>        We need your help!</vt:lpstr>
      <vt:lpstr>Will you be able to solve the crime?</vt:lpstr>
      <vt:lpstr>Discussion Questions: Please answer these questions after finding out who robbed the bank.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
  <cp:lastModifiedBy>Phillips, Stefanie</cp:lastModifiedBy>
  <cp:revision>219</cp:revision>
  <dcterms:created xsi:type="dcterms:W3CDTF">2023-10-11T20:46:18Z</dcterms:created>
  <dcterms:modified xsi:type="dcterms:W3CDTF">2023-10-16T23:20:14Z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